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4" r:id="rId2"/>
    <p:sldId id="295" r:id="rId3"/>
    <p:sldId id="296" r:id="rId4"/>
    <p:sldId id="297" r:id="rId5"/>
    <p:sldId id="299" r:id="rId6"/>
    <p:sldId id="298" r:id="rId7"/>
    <p:sldId id="300" r:id="rId8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Ингачева" initials="ЕИ" lastIdx="0" clrIdx="0">
    <p:extLst>
      <p:ext uri="{19B8F6BF-5375-455C-9EA6-DF929625EA0E}">
        <p15:presenceInfo xmlns:p15="http://schemas.microsoft.com/office/powerpoint/2012/main" xmlns="" userId="25dd51a226cdf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35CD7-C0D4-4906-84BD-122B92E7358B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CE9D-B38A-4EC0-8475-4FC859119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35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950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66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75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3796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2000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647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3935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2049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09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30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B78B-ABC4-4218-863B-3B42811C0D9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35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vahit/page2215.ht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65962" y="751971"/>
            <a:ext cx="58321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Предшкольная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подготовка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«Филиппок»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170005" y="2436149"/>
            <a:ext cx="5873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t-RU" sz="2800" b="1" dirty="0" smtClean="0">
                <a:latin typeface="Times New Roman" pitchFamily="18" charset="0"/>
                <a:cs typeface="Times New Roman" pitchFamily="18" charset="0"/>
              </a:rPr>
              <a:t>2025</a:t>
            </a:r>
            <a:endParaRPr lang="tt-RU" sz="2800" b="1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Дорогие родители! МАОУ &quot;Школа № 6&quot; объявляет набор на платную дополнительную общеразвивающую программу &quot;Школа.. 2023 ВКонтакт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2316" y="3691225"/>
            <a:ext cx="3464889" cy="289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545" y="3024018"/>
            <a:ext cx="4494547" cy="298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1948" y="1749499"/>
            <a:ext cx="43107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Муниципальное бюджетное </a:t>
            </a:r>
          </a:p>
          <a:p>
            <a:r>
              <a:rPr lang="ru-RU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образовательное учреждение </a:t>
            </a:r>
          </a:p>
          <a:p>
            <a:r>
              <a:rPr lang="ru-RU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МБОУ «Лицей №5» </a:t>
            </a:r>
            <a:endParaRPr lang="ru-RU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196" name="Picture 4" descr="Фото Девушка читает книгу в парке с фотографией девушки, читающей книг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37090" y="3848344"/>
            <a:ext cx="2432880" cy="2432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20082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0714" y="1372329"/>
            <a:ext cx="67149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 начинаются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 5 октября 2024 года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субботам 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14.00 до 17.00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(4 занятия)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Сроки обучения</a:t>
            </a: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 01.10.24 по 30.04.25</a:t>
            </a:r>
            <a:endParaRPr lang="ru-RU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62068" y="1828244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Названия учебных занятий: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Развитие речи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Логика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Английский для всех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Веселые нотки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21170" y="1095330"/>
            <a:ext cx="83702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Первое занятие 05.10.2024  в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14.00  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прием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 с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13.30</a:t>
            </a:r>
            <a:endParaRPr lang="ru-RU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себе иметь: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Заявление;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Медсправка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 допуске ребенка к занятиям;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Ксерокопия паспорта законного представителя;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Цветные, простые  карандаши;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Две тетради в клетку;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Тетрадь для нот.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11901" y="1153777"/>
            <a:ext cx="71229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обучения</a:t>
            </a:r>
          </a:p>
          <a:p>
            <a:pPr marL="228600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1200 рублей в месяц </a:t>
            </a:r>
          </a:p>
          <a:p>
            <a:pPr marL="228600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стоимость курса 8400 рублей</a:t>
            </a:r>
          </a:p>
          <a:p>
            <a:pPr marL="228600" algn="ctr">
              <a:spcAft>
                <a:spcPts val="0"/>
              </a:spcAft>
            </a:pPr>
            <a:endParaRPr lang="ru-RU" sz="28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 для справок: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238-97-94 ( секретарь)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236-98-72 ( заместитель  директора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Шафеева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Диляра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Абдулхановна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238-33-60 ( директор)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50719" y="1356084"/>
            <a:ext cx="82342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 лицея: </a:t>
            </a:r>
            <a:r>
              <a:rPr lang="ru-RU" sz="3200" b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https://edu.tatar.ru/vahit/page2215.htm</a:t>
            </a:r>
            <a:endParaRPr lang="ru-RU" sz="3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портале Электронное образование РТ)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Электронный адрес лицея :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icei5 @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yandex.ru</a:t>
            </a:r>
            <a:endParaRPr lang="ru-RU" sz="3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Приемный день директора: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Вторник 14.00-18.00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качать 40 фонов презентаций для школьников в ppt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532"/>
            <a:ext cx="12248101" cy="691253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4589" y="2175189"/>
            <a:ext cx="83990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6000" b="1" dirty="0" smtClean="0"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151</Words>
  <Application>Microsoft Office PowerPoint</Application>
  <PresentationFormat>Произвольный</PresentationFormat>
  <Paragraphs>45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Ингачева</dc:creator>
  <cp:lastModifiedBy>Mom</cp:lastModifiedBy>
  <cp:revision>39</cp:revision>
  <cp:lastPrinted>2021-09-24T09:33:54Z</cp:lastPrinted>
  <dcterms:created xsi:type="dcterms:W3CDTF">2016-02-13T21:11:22Z</dcterms:created>
  <dcterms:modified xsi:type="dcterms:W3CDTF">2024-09-12T16:38:18Z</dcterms:modified>
</cp:coreProperties>
</file>